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E1261F-C570-4177-A85E-5D0ECCCD7E4D}" v="30" dt="2019-10-31T01:07:15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6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9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3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0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7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8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4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D65E-3FDC-4E7D-AC7B-64176342E76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B51CA-6695-4FF1-8DC5-250B99E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4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tel:(314)%20652-3456" TargetMode="External"/><Relationship Id="rId5" Type="http://schemas.openxmlformats.org/officeDocument/2006/relationships/hyperlink" Target="tel:(314)%20656-6705" TargetMode="External"/><Relationship Id="rId4" Type="http://schemas.openxmlformats.org/officeDocument/2006/relationships/hyperlink" Target="http://www.metrostloui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268" y="1016205"/>
            <a:ext cx="6172200" cy="461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541" y="6187084"/>
            <a:ext cx="289763" cy="2985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74304" y="6182467"/>
            <a:ext cx="2061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Visitor Parking</a:t>
            </a:r>
          </a:p>
        </p:txBody>
      </p:sp>
      <p:sp>
        <p:nvSpPr>
          <p:cNvPr id="15" name="5-Point Star 14"/>
          <p:cNvSpPr/>
          <p:nvPr/>
        </p:nvSpPr>
        <p:spPr>
          <a:xfrm>
            <a:off x="3661943" y="4485106"/>
            <a:ext cx="95334" cy="7574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378768" y="6201187"/>
            <a:ext cx="290029" cy="258811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655208" y="6205458"/>
            <a:ext cx="3087639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latin typeface="Times New Roman"/>
                <a:cs typeface="Times New Roman"/>
              </a:rPr>
              <a:t>Hillman Event Entrance</a:t>
            </a:r>
            <a:endParaRPr lang="en-US" dirty="0"/>
          </a:p>
        </p:txBody>
      </p:sp>
      <p:sp>
        <p:nvSpPr>
          <p:cNvPr id="20" name="5-Point Star 19"/>
          <p:cNvSpPr/>
          <p:nvPr/>
        </p:nvSpPr>
        <p:spPr>
          <a:xfrm>
            <a:off x="3900209" y="4516305"/>
            <a:ext cx="129856" cy="119035"/>
          </a:xfrm>
          <a:prstGeom prst="star5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378768" y="5768155"/>
            <a:ext cx="290029" cy="258811"/>
          </a:xfrm>
          <a:prstGeom prst="star5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709377" y="5752372"/>
            <a:ext cx="3087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 Drop Off Location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284243" y="477016"/>
            <a:ext cx="4436702" cy="5836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en-US" sz="105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MetroLink</a:t>
            </a: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Hillman Hall is accessible via </a:t>
            </a:r>
            <a:r>
              <a:rPr lang="en-US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MetroLink</a:t>
            </a: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light rail. The closest stop is the </a:t>
            </a:r>
            <a:r>
              <a:rPr lang="en-US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Skinker</a:t>
            </a: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station (on the Blue Line), which is located at the northeast corner of </a:t>
            </a:r>
            <a:r>
              <a:rPr lang="en-US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Skinker</a:t>
            </a: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Blvd. and Forest Park Parkway, approximately .5 miles from Hillman Hall. To plan your trip using </a:t>
            </a:r>
            <a:r>
              <a:rPr lang="en-US" sz="105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MetroLink</a:t>
            </a: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visit: </a:t>
            </a:r>
            <a:r>
              <a:rPr lang="en-US" sz="105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http://www.metrostlouis.org/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Lyft / Uber / Taxi: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en-US" sz="105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Lyft and Uber service is available in the St. Louis region and there are multiple taxi services available, including: St. Louis County and Yellow Cab </a:t>
            </a:r>
            <a:r>
              <a:rPr lang="en-US" sz="105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(314-656-6705</a:t>
            </a:r>
            <a:r>
              <a:rPr lang="en-US" sz="105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and Laclede Cab Company </a:t>
            </a:r>
            <a:r>
              <a:rPr lang="en-US" sz="105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(314-652-3456</a:t>
            </a:r>
            <a:r>
              <a:rPr lang="en-US" sz="105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lnSpc>
                <a:spcPts val="1800"/>
              </a:lnSpc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Visitor Parking: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Guests to campus are encouraged to park in the East Campus Garage, which is equipped with gate-arm technology. Visitors will need to pull a ticket at the entrance to gain access and park in a designated visitor space. Please keep tickets on you and use the pay stations in the garage before leaving. Charges are incurred by the hour.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en-US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2017-2018 Visitor Garage Rates during 7am to 5pm business hours: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0-2 hours:$2.00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2-4 hours:$4:00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4-6 hours:$6.00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6-10 hours: $9.00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Lost ticket fee:$25.00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en-US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*Accepted forms of payment: cash (not accepted at west campus), debit, and major credit cards</a:t>
            </a:r>
            <a:endParaRPr lang="en-US" sz="105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7997" y="477016"/>
            <a:ext cx="518160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b="1" u="sng" dirty="0">
                <a:latin typeface="Times New Roman"/>
                <a:cs typeface="Times New Roman"/>
              </a:rPr>
              <a:t>Instructions to Hillman Hall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015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>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Walker, Nichole</dc:creator>
  <cp:lastModifiedBy>Marcia McIntyre</cp:lastModifiedBy>
  <cp:revision>12</cp:revision>
  <dcterms:created xsi:type="dcterms:W3CDTF">2019-08-21T15:27:45Z</dcterms:created>
  <dcterms:modified xsi:type="dcterms:W3CDTF">2019-10-31T16:05:19Z</dcterms:modified>
</cp:coreProperties>
</file>